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82" r:id="rId4"/>
    <p:sldId id="274" r:id="rId5"/>
    <p:sldId id="270" r:id="rId6"/>
  </p:sldIdLst>
  <p:sldSz cx="9144000" cy="5143500" type="screen16x9"/>
  <p:notesSz cx="6858000" cy="9144000"/>
  <p:embeddedFontLst>
    <p:embeddedFont>
      <p:font typeface="DFPOP1-W9" charset="-128"/>
      <p:regular r:id="rId8"/>
    </p:embeddedFont>
    <p:embeddedFont>
      <p:font typeface="楷体" pitchFamily="49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5768" autoAdjust="0"/>
  </p:normalViewPr>
  <p:slideViewPr>
    <p:cSldViewPr snapToGrid="0">
      <p:cViewPr varScale="1">
        <p:scale>
          <a:sx n="66" d="100"/>
          <a:sy n="66" d="100"/>
        </p:scale>
        <p:origin x="-276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0.png"/><Relationship Id="rId11" Type="http://schemas.openxmlformats.org/officeDocument/2006/relationships/image" Target="../media/image12.png"/><Relationship Id="rId5" Type="http://schemas.openxmlformats.org/officeDocument/2006/relationships/image" Target="../media/image2.png"/><Relationship Id="rId10" Type="http://schemas.openxmlformats.org/officeDocument/2006/relationships/image" Target="../media/image11.png"/><Relationship Id="rId4" Type="http://schemas.openxmlformats.org/officeDocument/2006/relationships/image" Target="../media/image9.png"/><Relationship Id="rId9" Type="http://schemas.microsoft.com/office/2007/relationships/media" Target="../media/media1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人教版六年级下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11136" y="1786820"/>
            <a:ext cx="3687228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课时　式与方程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5502" y="994968"/>
            <a:ext cx="7889240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在浓度为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30%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120 g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糖水中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加入浓度为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10%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的糖水多少克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可以得到浓度为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20%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的糖水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227218" y="2331332"/>
            <a:ext cx="13868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120 g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11200" y="799025"/>
            <a:ext cx="7609841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某商场购进相同商品若干件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每件卖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元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可盈利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元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每件卖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元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要亏本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元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这批商品有多少件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每件成本是多少元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09914" y="2628148"/>
            <a:ext cx="2575561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100+50=150(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61972" y="2635405"/>
            <a:ext cx="3153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150÷(12-9)=50(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件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228" y="3353862"/>
            <a:ext cx="3153229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50×12-100=500(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81284" y="3390148"/>
            <a:ext cx="3153229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500÷50=10(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356</TotalTime>
  <Words>126</Words>
  <Application>Microsoft Office PowerPoint</Application>
  <PresentationFormat>全屏显示(16:9)</PresentationFormat>
  <Paragraphs>18</Paragraphs>
  <Slides>5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127</cp:revision>
  <dcterms:created xsi:type="dcterms:W3CDTF">2015-12-05T09:26:00Z</dcterms:created>
  <dcterms:modified xsi:type="dcterms:W3CDTF">2019-09-25T06:22:45Z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